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3" r:id="rId6"/>
    <p:sldId id="274" r:id="rId7"/>
    <p:sldId id="277" r:id="rId8"/>
    <p:sldId id="275" r:id="rId9"/>
    <p:sldId id="276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2570" autoAdjust="0"/>
  </p:normalViewPr>
  <p:slideViewPr>
    <p:cSldViewPr snapToGrid="0">
      <p:cViewPr varScale="1">
        <p:scale>
          <a:sx n="58" d="100"/>
          <a:sy n="58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45A2-D5AE-45F2-937B-6AEB3DF9D9AD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2968-6DF3-4617-ACBB-02FD8677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tax</a:t>
            </a:r>
            <a:r>
              <a:rPr lang="en-US" baseline="0" dirty="0" smtClean="0"/>
              <a:t> credit properties, searching for housing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2968-6DF3-4617-ACBB-02FD867755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2968-6DF3-4617-ACBB-02FD867755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463618"/>
            <a:ext cx="95504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20801" y="3869778"/>
            <a:ext cx="95504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20801" y="2949678"/>
            <a:ext cx="95504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320801" y="2560806"/>
            <a:ext cx="95504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309091" y="5217459"/>
            <a:ext cx="3602183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6301586" y="5217459"/>
            <a:ext cx="3602183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489" y="5217460"/>
            <a:ext cx="39624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01587" y="5217460"/>
            <a:ext cx="3960013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51489" y="5217459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01587" y="5217459"/>
            <a:ext cx="396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12469091" y="0"/>
            <a:ext cx="2032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55566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pPr/>
              <a:t>7/19/2016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Housing Workgroups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456537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Session Eight: Wrap Up</a:t>
            </a:r>
          </a:p>
          <a:p>
            <a:r>
              <a:rPr lang="en-US" dirty="0" smtClean="0"/>
              <a:t>August 3,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65" y="5191125"/>
            <a:ext cx="226695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8" y="5488817"/>
            <a:ext cx="5066270" cy="11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514601" y="3278820"/>
            <a:ext cx="7162800" cy="1293180"/>
          </a:xfrm>
        </p:spPr>
        <p:txBody>
          <a:bodyPr/>
          <a:lstStyle/>
          <a:p>
            <a:r>
              <a:rPr lang="en-US" dirty="0" smtClean="0"/>
              <a:t>have successfully completed </a:t>
            </a:r>
          </a:p>
          <a:p>
            <a:r>
              <a:rPr lang="en-US" dirty="0" smtClean="0"/>
              <a:t>the disability housing workgroup.  You are now empowered to </a:t>
            </a:r>
            <a:r>
              <a:rPr lang="en-US" dirty="0" smtClean="0"/>
              <a:t>Help your </a:t>
            </a:r>
            <a:r>
              <a:rPr lang="en-US" smtClean="0"/>
              <a:t>loved one go </a:t>
            </a:r>
            <a:r>
              <a:rPr lang="en-US" dirty="0" smtClean="0"/>
              <a:t>forth and be housed in an affordable, inclusive setting!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514601" y="2484731"/>
            <a:ext cx="7162800" cy="739588"/>
          </a:xfrm>
        </p:spPr>
        <p:txBody>
          <a:bodyPr/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483225" y="2104350"/>
            <a:ext cx="7162800" cy="325881"/>
          </a:xfrm>
        </p:spPr>
        <p:txBody>
          <a:bodyPr/>
          <a:lstStyle/>
          <a:p>
            <a:r>
              <a:rPr lang="en-US" dirty="0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Lucy Beadnell, Jeannie Cummins, and Dennis Brown; facilitators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August 3,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52513"/>
            <a:ext cx="1271016" cy="3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067" y="3594259"/>
            <a:ext cx="5003374" cy="10929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 case you need us.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88" y="818224"/>
            <a:ext cx="6711696" cy="5020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Britannic Bold" panose="020B0903060703020204" pitchFamily="34" charset="0"/>
              </a:rPr>
              <a:t>Go forth and be housed!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650" y="4975478"/>
            <a:ext cx="6479771" cy="329184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Lucy- </a:t>
            </a:r>
            <a:r>
              <a:rPr lang="en-US" sz="2000" b="1" u="sng" dirty="0" smtClean="0"/>
              <a:t>lucy.Beadnell@thearcofnova.org</a:t>
            </a:r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Jeannie-</a:t>
            </a:r>
            <a:r>
              <a:rPr lang="en-US" sz="2000" b="1" u="sng" dirty="0" smtClean="0"/>
              <a:t>j.cummins@dbhds.Virginia.gov</a:t>
            </a:r>
            <a:endParaRPr lang="en-US" sz="2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63" y="1565918"/>
            <a:ext cx="3064288" cy="34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6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Session Begins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Please mute phones if you’re attending in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Remember that this session will be recorded and later made public, so any statements you make may be captured on that recording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Dennis Brown, facilitator</a:t>
            </a:r>
          </a:p>
          <a:p>
            <a:r>
              <a:rPr lang="en-US" dirty="0" smtClean="0"/>
              <a:t>Jeannie Cummins, Regional Housing Specialist, DBHDS</a:t>
            </a:r>
          </a:p>
          <a:p>
            <a:r>
              <a:rPr lang="en-US" dirty="0" smtClean="0"/>
              <a:t>Lucy Beadnell, Director of Advocacy, The Arc of Northern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19701"/>
            <a:ext cx="10058400" cy="1609344"/>
          </a:xfrm>
        </p:spPr>
        <p:txBody>
          <a:bodyPr/>
          <a:lstStyle/>
          <a:p>
            <a:r>
              <a:rPr lang="en-US" dirty="0" smtClean="0"/>
              <a:t>Today’s 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729045"/>
            <a:ext cx="10380103" cy="4871260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Lingering questions to be addressed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Trivia– in person crowd vs. the webinar folks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Feedback</a:t>
            </a:r>
          </a:p>
          <a:p>
            <a:pPr marL="457200" lvl="2">
              <a:spcBef>
                <a:spcPts val="1200"/>
              </a:spcBef>
              <a:spcAft>
                <a:spcPts val="0"/>
              </a:spcAft>
            </a:pPr>
            <a:r>
              <a:rPr lang="en-US" sz="3000" dirty="0" smtClean="0"/>
              <a:t>What worked, what didn’t, and what do you need now?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Next steps- with you, HSS NOVA, Housing Listserv, and this group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Graduation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3200" dirty="0" smtClean="0"/>
              <a:t>Loading USB Drives</a:t>
            </a:r>
            <a:endParaRPr lang="en-US" sz="3200" dirty="0"/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sz="3200" dirty="0" smtClean="0"/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623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Just One More Time.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your lingering questions?</a:t>
            </a:r>
          </a:p>
          <a:p>
            <a:endParaRPr lang="en-US" sz="4000" dirty="0" smtClean="0"/>
          </a:p>
          <a:p>
            <a:r>
              <a:rPr lang="en-US" sz="4000" dirty="0" smtClean="0"/>
              <a:t>What roadblocks have you hit and how did you break them down?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538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Time!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Person vs. Webinar</a:t>
            </a:r>
          </a:p>
          <a:p>
            <a:r>
              <a:rPr lang="en-US" dirty="0" smtClean="0"/>
              <a:t>Pull out your sheet numbered 1-10 if you’re here in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 now?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with us what you’ve done so far to move </a:t>
            </a:r>
            <a:r>
              <a:rPr lang="en-US" smtClean="0"/>
              <a:t>towards housing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Needed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worked?  </a:t>
            </a:r>
          </a:p>
          <a:p>
            <a:pPr lvl="1"/>
            <a:r>
              <a:rPr lang="en-US" dirty="0" smtClean="0"/>
              <a:t>Format, length, timing, location, content, topics, presenters?</a:t>
            </a:r>
          </a:p>
          <a:p>
            <a:r>
              <a:rPr lang="en-US" dirty="0" smtClean="0"/>
              <a:t>What didn’t work well?</a:t>
            </a:r>
          </a:p>
          <a:p>
            <a:pPr lvl="1"/>
            <a:r>
              <a:rPr lang="en-US" dirty="0"/>
              <a:t>Format, length, timing, location, content, topics, presenters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 you still need to know?</a:t>
            </a:r>
          </a:p>
          <a:p>
            <a:r>
              <a:rPr lang="en-US" dirty="0" smtClean="0"/>
              <a:t>What will you do next?  </a:t>
            </a:r>
          </a:p>
          <a:p>
            <a:pPr lvl="1"/>
            <a:r>
              <a:rPr lang="en-US" dirty="0" smtClean="0"/>
              <a:t>Get on a waiting list, form a circle, buy a home, get documents in order, meet with your team?</a:t>
            </a:r>
          </a:p>
          <a:p>
            <a:r>
              <a:rPr lang="en-US" dirty="0" smtClean="0"/>
              <a:t>If we did it again, what should we do or not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Frontiers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always here at The Arc and DBHDS to help you along the way with questions and resources</a:t>
            </a:r>
          </a:p>
          <a:p>
            <a:r>
              <a:rPr lang="en-US" dirty="0" smtClean="0"/>
              <a:t>All of the information from these sessions will soon go online at </a:t>
            </a:r>
            <a:r>
              <a:rPr lang="en-US" u="sng" dirty="0" smtClean="0"/>
              <a:t>www.thearcofnova.org</a:t>
            </a:r>
            <a:r>
              <a:rPr lang="en-US" dirty="0" smtClean="0"/>
              <a:t> under our Transition POINTS: Housing program</a:t>
            </a:r>
          </a:p>
          <a:p>
            <a:r>
              <a:rPr lang="en-US" dirty="0" smtClean="0"/>
              <a:t>You’re welcome to share contact information with each other, send your information to Lucy to share with anyone who replies, and/or join our Housing Listserv </a:t>
            </a:r>
          </a:p>
          <a:p>
            <a:pPr lvl="1"/>
            <a:r>
              <a:rPr lang="en-US" dirty="0"/>
              <a:t>Ask to join here- </a:t>
            </a:r>
            <a:r>
              <a:rPr lang="en-US" u="sng" dirty="0"/>
              <a:t>https://groups.google.com/forum/?hl=en#!forum/arc-nova-housing-resource-forum</a:t>
            </a:r>
            <a:endParaRPr lang="en-US" u="sng" dirty="0" smtClean="0"/>
          </a:p>
          <a:p>
            <a:r>
              <a:rPr lang="en-US" dirty="0" smtClean="0"/>
              <a:t>Housing and Support Services NOVA meets the 3</a:t>
            </a:r>
            <a:r>
              <a:rPr lang="en-US" baseline="30000" dirty="0" smtClean="0"/>
              <a:t>rd</a:t>
            </a:r>
            <a:r>
              <a:rPr lang="en-US" dirty="0" smtClean="0"/>
              <a:t> Wednesday of the month at The Arc from 11-1 PM and parents are welcome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8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5903</TotalTime>
  <Words>454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Georgia</vt:lpstr>
      <vt:lpstr>Trebuchet MS</vt:lpstr>
      <vt:lpstr>Wingdings</vt:lpstr>
      <vt:lpstr>Wood Type</vt:lpstr>
      <vt:lpstr>Housing Workgroups</vt:lpstr>
      <vt:lpstr>Before the Session Begins</vt:lpstr>
      <vt:lpstr>Introductions </vt:lpstr>
      <vt:lpstr>Today’s Outline </vt:lpstr>
      <vt:lpstr>Tell Me Just One More Time. . .</vt:lpstr>
      <vt:lpstr>Trivia Time!</vt:lpstr>
      <vt:lpstr>Where are you now?</vt:lpstr>
      <vt:lpstr>Feedback Needed </vt:lpstr>
      <vt:lpstr>New Frontiers </vt:lpstr>
      <vt:lpstr>PowerPoint Presentation</vt:lpstr>
      <vt:lpstr>In case you need us. .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Workgroups</dc:title>
  <dc:creator>Lucy Beadnell</dc:creator>
  <cp:lastModifiedBy>Lucy Beadnell</cp:lastModifiedBy>
  <cp:revision>117</cp:revision>
  <dcterms:created xsi:type="dcterms:W3CDTF">2016-04-11T18:26:51Z</dcterms:created>
  <dcterms:modified xsi:type="dcterms:W3CDTF">2016-07-19T12:35:45Z</dcterms:modified>
</cp:coreProperties>
</file>